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handoutMasterIdLst>
    <p:handoutMasterId r:id="rId130"/>
  </p:handoutMasterIdLst>
  <p:sldIdLst>
    <p:sldId id="256" r:id="rId2"/>
    <p:sldId id="381" r:id="rId3"/>
    <p:sldId id="382" r:id="rId4"/>
    <p:sldId id="383" r:id="rId5"/>
    <p:sldId id="384" r:id="rId6"/>
    <p:sldId id="3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78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379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29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85" r:id="rId127"/>
    <p:sldId id="377" r:id="rId1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ECFEC3-1298-447A-9E3C-70E2C02D3F24}" v="28" dt="2021-07-08T20:16:50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3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1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handoutMaster" Target="handoutMasters/handoutMaster1.xml"/><Relationship Id="rId135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65FEDB-6CBF-4992-BDCD-A96D71E658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9BA2324-F576-4542-9755-9928BB7A7FD1}">
      <dgm:prSet/>
      <dgm:spPr/>
      <dgm:t>
        <a:bodyPr/>
        <a:lstStyle/>
        <a:p>
          <a:r>
            <a:rPr lang="en-US"/>
            <a:t>Many traditional people believe that the earth is our mother and that we should never do her harm. </a:t>
          </a:r>
        </a:p>
      </dgm:t>
    </dgm:pt>
    <dgm:pt modelId="{B84EC762-85D8-4C71-B57A-8EF0846E2C54}" type="parTrans" cxnId="{4C28A6B7-878C-4C23-8184-C8CA067D1858}">
      <dgm:prSet/>
      <dgm:spPr/>
      <dgm:t>
        <a:bodyPr/>
        <a:lstStyle/>
        <a:p>
          <a:endParaRPr lang="en-US"/>
        </a:p>
      </dgm:t>
    </dgm:pt>
    <dgm:pt modelId="{E3A43F99-30EF-4061-A2B8-932C6D56FABC}" type="sibTrans" cxnId="{4C28A6B7-878C-4C23-8184-C8CA067D1858}">
      <dgm:prSet/>
      <dgm:spPr/>
      <dgm:t>
        <a:bodyPr/>
        <a:lstStyle/>
        <a:p>
          <a:endParaRPr lang="en-US"/>
        </a:p>
      </dgm:t>
    </dgm:pt>
    <dgm:pt modelId="{C8E031D5-4CCA-4BC8-A968-42B7479C4442}">
      <dgm:prSet/>
      <dgm:spPr/>
      <dgm:t>
        <a:bodyPr/>
        <a:lstStyle/>
        <a:p>
          <a:r>
            <a:rPr lang="en-US"/>
            <a:t>Remembering to walk barefoot and feel her energy is soothing and healing to many. </a:t>
          </a:r>
        </a:p>
      </dgm:t>
    </dgm:pt>
    <dgm:pt modelId="{DFE587A8-E3C5-4CEE-B4F6-9F9B3AA4CF95}" type="parTrans" cxnId="{55542632-9CEA-4321-8233-5F769B9FB774}">
      <dgm:prSet/>
      <dgm:spPr/>
      <dgm:t>
        <a:bodyPr/>
        <a:lstStyle/>
        <a:p>
          <a:endParaRPr lang="en-US"/>
        </a:p>
      </dgm:t>
    </dgm:pt>
    <dgm:pt modelId="{3EDCB969-DD12-438F-A45B-1142E9BA5716}" type="sibTrans" cxnId="{55542632-9CEA-4321-8233-5F769B9FB774}">
      <dgm:prSet/>
      <dgm:spPr/>
      <dgm:t>
        <a:bodyPr/>
        <a:lstStyle/>
        <a:p>
          <a:endParaRPr lang="en-US"/>
        </a:p>
      </dgm:t>
    </dgm:pt>
    <dgm:pt modelId="{5584527A-A80B-4315-B496-45A826A75DC0}">
      <dgm:prSet/>
      <dgm:spPr/>
      <dgm:t>
        <a:bodyPr/>
        <a:lstStyle/>
        <a:p>
          <a:r>
            <a:rPr lang="en-US"/>
            <a:t>This grounding to the earth can help you build strength and balance that will help you to deal with anxiety and improve text-taking skills. </a:t>
          </a:r>
        </a:p>
      </dgm:t>
    </dgm:pt>
    <dgm:pt modelId="{91E1FFF0-2260-49C9-BF20-4AFD1F53CC9D}" type="parTrans" cxnId="{03EAB8B3-14E7-4FB2-BA4A-E9FEE04BFD25}">
      <dgm:prSet/>
      <dgm:spPr/>
      <dgm:t>
        <a:bodyPr/>
        <a:lstStyle/>
        <a:p>
          <a:endParaRPr lang="en-US"/>
        </a:p>
      </dgm:t>
    </dgm:pt>
    <dgm:pt modelId="{ADEB9AA4-5639-4832-8ED2-9F9BBF8F1BC5}" type="sibTrans" cxnId="{03EAB8B3-14E7-4FB2-BA4A-E9FEE04BFD25}">
      <dgm:prSet/>
      <dgm:spPr/>
      <dgm:t>
        <a:bodyPr/>
        <a:lstStyle/>
        <a:p>
          <a:endParaRPr lang="en-US"/>
        </a:p>
      </dgm:t>
    </dgm:pt>
    <dgm:pt modelId="{1B83CC9A-71CF-46BA-B7B7-C57553405E48}" type="pres">
      <dgm:prSet presAssocID="{0965FEDB-6CBF-4992-BDCD-A96D71E6588E}" presName="linear" presStyleCnt="0">
        <dgm:presLayoutVars>
          <dgm:animLvl val="lvl"/>
          <dgm:resizeHandles val="exact"/>
        </dgm:presLayoutVars>
      </dgm:prSet>
      <dgm:spPr/>
    </dgm:pt>
    <dgm:pt modelId="{D77C5864-5D0C-40A9-B745-0BEC2E5D5850}" type="pres">
      <dgm:prSet presAssocID="{D9BA2324-F576-4542-9755-9928BB7A7FD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F3F9E5-CC90-4D45-88EE-24EC9BB94FB0}" type="pres">
      <dgm:prSet presAssocID="{E3A43F99-30EF-4061-A2B8-932C6D56FABC}" presName="spacer" presStyleCnt="0"/>
      <dgm:spPr/>
    </dgm:pt>
    <dgm:pt modelId="{C83C2F4A-A72A-4ACA-AE78-9EAB91471B07}" type="pres">
      <dgm:prSet presAssocID="{C8E031D5-4CCA-4BC8-A968-42B7479C44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5768BD0-50C1-4FD4-A146-817DA4C81836}" type="pres">
      <dgm:prSet presAssocID="{3EDCB969-DD12-438F-A45B-1142E9BA5716}" presName="spacer" presStyleCnt="0"/>
      <dgm:spPr/>
    </dgm:pt>
    <dgm:pt modelId="{DB7BE187-6815-44A0-A5A9-C5DC389AE11F}" type="pres">
      <dgm:prSet presAssocID="{5584527A-A80B-4315-B496-45A826A75DC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D9D2612-F00F-4874-813E-C156BC94BA54}" type="presOf" srcId="{0965FEDB-6CBF-4992-BDCD-A96D71E6588E}" destId="{1B83CC9A-71CF-46BA-B7B7-C57553405E48}" srcOrd="0" destOrd="0" presId="urn:microsoft.com/office/officeart/2005/8/layout/vList2"/>
    <dgm:cxn modelId="{55542632-9CEA-4321-8233-5F769B9FB774}" srcId="{0965FEDB-6CBF-4992-BDCD-A96D71E6588E}" destId="{C8E031D5-4CCA-4BC8-A968-42B7479C4442}" srcOrd="1" destOrd="0" parTransId="{DFE587A8-E3C5-4CEE-B4F6-9F9B3AA4CF95}" sibTransId="{3EDCB969-DD12-438F-A45B-1142E9BA5716}"/>
    <dgm:cxn modelId="{0E79FD65-E628-430E-AEB1-3A32F1DE341F}" type="presOf" srcId="{5584527A-A80B-4315-B496-45A826A75DC0}" destId="{DB7BE187-6815-44A0-A5A9-C5DC389AE11F}" srcOrd="0" destOrd="0" presId="urn:microsoft.com/office/officeart/2005/8/layout/vList2"/>
    <dgm:cxn modelId="{9EBA31A5-DA9E-4970-B8BE-F4202895F1BA}" type="presOf" srcId="{C8E031D5-4CCA-4BC8-A968-42B7479C4442}" destId="{C83C2F4A-A72A-4ACA-AE78-9EAB91471B07}" srcOrd="0" destOrd="0" presId="urn:microsoft.com/office/officeart/2005/8/layout/vList2"/>
    <dgm:cxn modelId="{03EAB8B3-14E7-4FB2-BA4A-E9FEE04BFD25}" srcId="{0965FEDB-6CBF-4992-BDCD-A96D71E6588E}" destId="{5584527A-A80B-4315-B496-45A826A75DC0}" srcOrd="2" destOrd="0" parTransId="{91E1FFF0-2260-49C9-BF20-4AFD1F53CC9D}" sibTransId="{ADEB9AA4-5639-4832-8ED2-9F9BBF8F1BC5}"/>
    <dgm:cxn modelId="{4C28A6B7-878C-4C23-8184-C8CA067D1858}" srcId="{0965FEDB-6CBF-4992-BDCD-A96D71E6588E}" destId="{D9BA2324-F576-4542-9755-9928BB7A7FD1}" srcOrd="0" destOrd="0" parTransId="{B84EC762-85D8-4C71-B57A-8EF0846E2C54}" sibTransId="{E3A43F99-30EF-4061-A2B8-932C6D56FABC}"/>
    <dgm:cxn modelId="{BCA30AC9-4ED0-4EEC-8148-E6E36132CF4E}" type="presOf" srcId="{D9BA2324-F576-4542-9755-9928BB7A7FD1}" destId="{D77C5864-5D0C-40A9-B745-0BEC2E5D5850}" srcOrd="0" destOrd="0" presId="urn:microsoft.com/office/officeart/2005/8/layout/vList2"/>
    <dgm:cxn modelId="{C85FDA48-989E-4D08-81F5-1F600FE8EFE8}" type="presParOf" srcId="{1B83CC9A-71CF-46BA-B7B7-C57553405E48}" destId="{D77C5864-5D0C-40A9-B745-0BEC2E5D5850}" srcOrd="0" destOrd="0" presId="urn:microsoft.com/office/officeart/2005/8/layout/vList2"/>
    <dgm:cxn modelId="{2F9208FB-5466-476B-B163-8645B8740DAA}" type="presParOf" srcId="{1B83CC9A-71CF-46BA-B7B7-C57553405E48}" destId="{FCF3F9E5-CC90-4D45-88EE-24EC9BB94FB0}" srcOrd="1" destOrd="0" presId="urn:microsoft.com/office/officeart/2005/8/layout/vList2"/>
    <dgm:cxn modelId="{3BAF5547-1BC6-4FB5-8268-95F53EE3A6FE}" type="presParOf" srcId="{1B83CC9A-71CF-46BA-B7B7-C57553405E48}" destId="{C83C2F4A-A72A-4ACA-AE78-9EAB91471B07}" srcOrd="2" destOrd="0" presId="urn:microsoft.com/office/officeart/2005/8/layout/vList2"/>
    <dgm:cxn modelId="{E33B6F70-9FDD-4219-B8F2-29F85DEADECA}" type="presParOf" srcId="{1B83CC9A-71CF-46BA-B7B7-C57553405E48}" destId="{55768BD0-50C1-4FD4-A146-817DA4C81836}" srcOrd="3" destOrd="0" presId="urn:microsoft.com/office/officeart/2005/8/layout/vList2"/>
    <dgm:cxn modelId="{8F34F84F-6A19-4473-A6B8-B53B4E896ACB}" type="presParOf" srcId="{1B83CC9A-71CF-46BA-B7B7-C57553405E48}" destId="{DB7BE187-6815-44A0-A5A9-C5DC389AE11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00B468-B887-4182-AEA5-A60499E17F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0C47B5-327B-48BB-988D-6ED03A02A2F4}">
      <dgm:prSet/>
      <dgm:spPr/>
      <dgm:t>
        <a:bodyPr/>
        <a:lstStyle/>
        <a:p>
          <a:r>
            <a:rPr lang="en-US"/>
            <a:t>Introductions</a:t>
          </a:r>
        </a:p>
      </dgm:t>
    </dgm:pt>
    <dgm:pt modelId="{E4121CFE-8F85-4783-81EC-8B412B7E029C}" type="parTrans" cxnId="{C31C26D3-2044-4E31-A308-DC17E125E894}">
      <dgm:prSet/>
      <dgm:spPr/>
      <dgm:t>
        <a:bodyPr/>
        <a:lstStyle/>
        <a:p>
          <a:endParaRPr lang="en-US"/>
        </a:p>
      </dgm:t>
    </dgm:pt>
    <dgm:pt modelId="{DFAA7C05-46E7-49A3-92C5-636E05DFD4FE}" type="sibTrans" cxnId="{C31C26D3-2044-4E31-A308-DC17E125E894}">
      <dgm:prSet/>
      <dgm:spPr/>
      <dgm:t>
        <a:bodyPr/>
        <a:lstStyle/>
        <a:p>
          <a:endParaRPr lang="en-US"/>
        </a:p>
      </dgm:t>
    </dgm:pt>
    <dgm:pt modelId="{49CBBBDE-C426-492A-85F5-881113262A72}">
      <dgm:prSet/>
      <dgm:spPr/>
      <dgm:t>
        <a:bodyPr/>
        <a:lstStyle/>
        <a:p>
          <a:r>
            <a:rPr lang="en-US"/>
            <a:t>Giving thanks</a:t>
          </a:r>
        </a:p>
      </dgm:t>
    </dgm:pt>
    <dgm:pt modelId="{664236FB-9F49-44FD-BCA9-E75B0AA87C57}" type="parTrans" cxnId="{1D337630-ED58-439A-B297-8AFB5BEAEB2C}">
      <dgm:prSet/>
      <dgm:spPr/>
      <dgm:t>
        <a:bodyPr/>
        <a:lstStyle/>
        <a:p>
          <a:endParaRPr lang="en-US"/>
        </a:p>
      </dgm:t>
    </dgm:pt>
    <dgm:pt modelId="{900C4605-7026-4106-9BD3-78023210B9B6}" type="sibTrans" cxnId="{1D337630-ED58-439A-B297-8AFB5BEAEB2C}">
      <dgm:prSet/>
      <dgm:spPr/>
      <dgm:t>
        <a:bodyPr/>
        <a:lstStyle/>
        <a:p>
          <a:endParaRPr lang="en-US"/>
        </a:p>
      </dgm:t>
    </dgm:pt>
    <dgm:pt modelId="{FB0DDB6A-3247-477B-86E1-8B4C75F8AE3D}">
      <dgm:prSet/>
      <dgm:spPr/>
      <dgm:t>
        <a:bodyPr/>
        <a:lstStyle/>
        <a:p>
          <a:r>
            <a:rPr lang="en-US"/>
            <a:t>Praying for others</a:t>
          </a:r>
        </a:p>
      </dgm:t>
    </dgm:pt>
    <dgm:pt modelId="{3EF5F364-AF12-4B43-9689-B383FD3C98C2}" type="parTrans" cxnId="{85C9060D-F3A7-4168-9387-8BC4E0A864CC}">
      <dgm:prSet/>
      <dgm:spPr/>
      <dgm:t>
        <a:bodyPr/>
        <a:lstStyle/>
        <a:p>
          <a:endParaRPr lang="en-US"/>
        </a:p>
      </dgm:t>
    </dgm:pt>
    <dgm:pt modelId="{B063BB58-50E3-4C2E-BF1D-E6DF08A34608}" type="sibTrans" cxnId="{85C9060D-F3A7-4168-9387-8BC4E0A864CC}">
      <dgm:prSet/>
      <dgm:spPr/>
      <dgm:t>
        <a:bodyPr/>
        <a:lstStyle/>
        <a:p>
          <a:endParaRPr lang="en-US"/>
        </a:p>
      </dgm:t>
    </dgm:pt>
    <dgm:pt modelId="{A28405C2-756E-4AE6-A52D-9F25025D4452}">
      <dgm:prSet/>
      <dgm:spPr/>
      <dgm:t>
        <a:bodyPr/>
        <a:lstStyle/>
        <a:p>
          <a:r>
            <a:rPr lang="en-US"/>
            <a:t>Petitioning for ourselves </a:t>
          </a:r>
        </a:p>
      </dgm:t>
    </dgm:pt>
    <dgm:pt modelId="{BA70D0E6-6254-4756-B928-0C1A79E09E53}" type="parTrans" cxnId="{E37058DA-933D-4DC7-9F55-CCA3B64D5ED5}">
      <dgm:prSet/>
      <dgm:spPr/>
      <dgm:t>
        <a:bodyPr/>
        <a:lstStyle/>
        <a:p>
          <a:endParaRPr lang="en-US"/>
        </a:p>
      </dgm:t>
    </dgm:pt>
    <dgm:pt modelId="{63CC8EE6-FDC5-4B5F-9ADF-7A197B30DD14}" type="sibTrans" cxnId="{E37058DA-933D-4DC7-9F55-CCA3B64D5ED5}">
      <dgm:prSet/>
      <dgm:spPr/>
      <dgm:t>
        <a:bodyPr/>
        <a:lstStyle/>
        <a:p>
          <a:endParaRPr lang="en-US"/>
        </a:p>
      </dgm:t>
    </dgm:pt>
    <dgm:pt modelId="{CDF00498-E472-4066-A76C-15158CF939D9}" type="pres">
      <dgm:prSet presAssocID="{0900B468-B887-4182-AEA5-A60499E17F76}" presName="linear" presStyleCnt="0">
        <dgm:presLayoutVars>
          <dgm:animLvl val="lvl"/>
          <dgm:resizeHandles val="exact"/>
        </dgm:presLayoutVars>
      </dgm:prSet>
      <dgm:spPr/>
    </dgm:pt>
    <dgm:pt modelId="{FC9C0973-83E3-4A08-99A0-B58B2F074361}" type="pres">
      <dgm:prSet presAssocID="{800C47B5-327B-48BB-988D-6ED03A02A2F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3442AA4-837F-47BB-9BB9-4D5D837AB350}" type="pres">
      <dgm:prSet presAssocID="{DFAA7C05-46E7-49A3-92C5-636E05DFD4FE}" presName="spacer" presStyleCnt="0"/>
      <dgm:spPr/>
    </dgm:pt>
    <dgm:pt modelId="{43FE4D6D-BBA5-46C4-862E-8B611C4547D9}" type="pres">
      <dgm:prSet presAssocID="{49CBBBDE-C426-492A-85F5-881113262A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D070FA8-9E12-41D8-B52E-CD7848E9BD2B}" type="pres">
      <dgm:prSet presAssocID="{900C4605-7026-4106-9BD3-78023210B9B6}" presName="spacer" presStyleCnt="0"/>
      <dgm:spPr/>
    </dgm:pt>
    <dgm:pt modelId="{2312B885-1BA8-48C0-B447-EDF7201BB98F}" type="pres">
      <dgm:prSet presAssocID="{FB0DDB6A-3247-477B-86E1-8B4C75F8AE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1B27932-C759-4ACA-AE7E-B075817703DC}" type="pres">
      <dgm:prSet presAssocID="{B063BB58-50E3-4C2E-BF1D-E6DF08A34608}" presName="spacer" presStyleCnt="0"/>
      <dgm:spPr/>
    </dgm:pt>
    <dgm:pt modelId="{FD2F1BC8-94DE-41AE-9FF3-B960A976C939}" type="pres">
      <dgm:prSet presAssocID="{A28405C2-756E-4AE6-A52D-9F25025D445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EA8ED05-B761-4CC3-922F-7F201CAA056B}" type="presOf" srcId="{FB0DDB6A-3247-477B-86E1-8B4C75F8AE3D}" destId="{2312B885-1BA8-48C0-B447-EDF7201BB98F}" srcOrd="0" destOrd="0" presId="urn:microsoft.com/office/officeart/2005/8/layout/vList2"/>
    <dgm:cxn modelId="{85C9060D-F3A7-4168-9387-8BC4E0A864CC}" srcId="{0900B468-B887-4182-AEA5-A60499E17F76}" destId="{FB0DDB6A-3247-477B-86E1-8B4C75F8AE3D}" srcOrd="2" destOrd="0" parTransId="{3EF5F364-AF12-4B43-9689-B383FD3C98C2}" sibTransId="{B063BB58-50E3-4C2E-BF1D-E6DF08A34608}"/>
    <dgm:cxn modelId="{1D337630-ED58-439A-B297-8AFB5BEAEB2C}" srcId="{0900B468-B887-4182-AEA5-A60499E17F76}" destId="{49CBBBDE-C426-492A-85F5-881113262A72}" srcOrd="1" destOrd="0" parTransId="{664236FB-9F49-44FD-BCA9-E75B0AA87C57}" sibTransId="{900C4605-7026-4106-9BD3-78023210B9B6}"/>
    <dgm:cxn modelId="{7806C758-F5E6-4B88-9F96-23638CF0018D}" type="presOf" srcId="{49CBBBDE-C426-492A-85F5-881113262A72}" destId="{43FE4D6D-BBA5-46C4-862E-8B611C4547D9}" srcOrd="0" destOrd="0" presId="urn:microsoft.com/office/officeart/2005/8/layout/vList2"/>
    <dgm:cxn modelId="{FB1DEC84-CDBB-48B8-8244-7FC73D505E04}" type="presOf" srcId="{A28405C2-756E-4AE6-A52D-9F25025D4452}" destId="{FD2F1BC8-94DE-41AE-9FF3-B960A976C939}" srcOrd="0" destOrd="0" presId="urn:microsoft.com/office/officeart/2005/8/layout/vList2"/>
    <dgm:cxn modelId="{40B75F95-AB9E-4B5A-845F-BA23D3D2F627}" type="presOf" srcId="{800C47B5-327B-48BB-988D-6ED03A02A2F4}" destId="{FC9C0973-83E3-4A08-99A0-B58B2F074361}" srcOrd="0" destOrd="0" presId="urn:microsoft.com/office/officeart/2005/8/layout/vList2"/>
    <dgm:cxn modelId="{92C119A5-4E5C-4C8F-BC54-A30748650E2C}" type="presOf" srcId="{0900B468-B887-4182-AEA5-A60499E17F76}" destId="{CDF00498-E472-4066-A76C-15158CF939D9}" srcOrd="0" destOrd="0" presId="urn:microsoft.com/office/officeart/2005/8/layout/vList2"/>
    <dgm:cxn modelId="{C31C26D3-2044-4E31-A308-DC17E125E894}" srcId="{0900B468-B887-4182-AEA5-A60499E17F76}" destId="{800C47B5-327B-48BB-988D-6ED03A02A2F4}" srcOrd="0" destOrd="0" parTransId="{E4121CFE-8F85-4783-81EC-8B412B7E029C}" sibTransId="{DFAA7C05-46E7-49A3-92C5-636E05DFD4FE}"/>
    <dgm:cxn modelId="{E37058DA-933D-4DC7-9F55-CCA3B64D5ED5}" srcId="{0900B468-B887-4182-AEA5-A60499E17F76}" destId="{A28405C2-756E-4AE6-A52D-9F25025D4452}" srcOrd="3" destOrd="0" parTransId="{BA70D0E6-6254-4756-B928-0C1A79E09E53}" sibTransId="{63CC8EE6-FDC5-4B5F-9ADF-7A197B30DD14}"/>
    <dgm:cxn modelId="{7B046A81-DEA3-4ED4-A57E-E5C75EEC13D8}" type="presParOf" srcId="{CDF00498-E472-4066-A76C-15158CF939D9}" destId="{FC9C0973-83E3-4A08-99A0-B58B2F074361}" srcOrd="0" destOrd="0" presId="urn:microsoft.com/office/officeart/2005/8/layout/vList2"/>
    <dgm:cxn modelId="{8B386319-F2A5-407D-9030-DD56B15AC098}" type="presParOf" srcId="{CDF00498-E472-4066-A76C-15158CF939D9}" destId="{63442AA4-837F-47BB-9BB9-4D5D837AB350}" srcOrd="1" destOrd="0" presId="urn:microsoft.com/office/officeart/2005/8/layout/vList2"/>
    <dgm:cxn modelId="{B9559ECC-AD71-4982-8AF5-B6632646FCDB}" type="presParOf" srcId="{CDF00498-E472-4066-A76C-15158CF939D9}" destId="{43FE4D6D-BBA5-46C4-862E-8B611C4547D9}" srcOrd="2" destOrd="0" presId="urn:microsoft.com/office/officeart/2005/8/layout/vList2"/>
    <dgm:cxn modelId="{CDB6423F-3D43-4CCA-B709-05213DFEBB72}" type="presParOf" srcId="{CDF00498-E472-4066-A76C-15158CF939D9}" destId="{5D070FA8-9E12-41D8-B52E-CD7848E9BD2B}" srcOrd="3" destOrd="0" presId="urn:microsoft.com/office/officeart/2005/8/layout/vList2"/>
    <dgm:cxn modelId="{2E998A37-B7B5-4B4D-8C01-82A9473D25E1}" type="presParOf" srcId="{CDF00498-E472-4066-A76C-15158CF939D9}" destId="{2312B885-1BA8-48C0-B447-EDF7201BB98F}" srcOrd="4" destOrd="0" presId="urn:microsoft.com/office/officeart/2005/8/layout/vList2"/>
    <dgm:cxn modelId="{EA56E1EA-33DB-483A-8D53-A63392C52C7A}" type="presParOf" srcId="{CDF00498-E472-4066-A76C-15158CF939D9}" destId="{71B27932-C759-4ACA-AE7E-B075817703DC}" srcOrd="5" destOrd="0" presId="urn:microsoft.com/office/officeart/2005/8/layout/vList2"/>
    <dgm:cxn modelId="{FFED02BA-03F0-4EDF-86F0-6CCBB5335006}" type="presParOf" srcId="{CDF00498-E472-4066-A76C-15158CF939D9}" destId="{FD2F1BC8-94DE-41AE-9FF3-B960A976C9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8F5E90-3E6F-4E26-A3BC-581B8967AA3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C79D8D-2185-4FE3-B45B-5E398AABBE2D}">
      <dgm:prSet/>
      <dgm:spPr/>
      <dgm:t>
        <a:bodyPr/>
        <a:lstStyle/>
        <a:p>
          <a:r>
            <a:rPr lang="en-US"/>
            <a:t>Minds to think positive thoughts</a:t>
          </a:r>
        </a:p>
      </dgm:t>
    </dgm:pt>
    <dgm:pt modelId="{704EFEFE-0BF8-4619-992F-EB9857FCE8A8}" type="parTrans" cxnId="{D3628342-D779-43B0-B375-488072DFA0B4}">
      <dgm:prSet/>
      <dgm:spPr/>
      <dgm:t>
        <a:bodyPr/>
        <a:lstStyle/>
        <a:p>
          <a:endParaRPr lang="en-US"/>
        </a:p>
      </dgm:t>
    </dgm:pt>
    <dgm:pt modelId="{28D42B5B-5B9C-4FB7-AD6B-4683CD42F094}" type="sibTrans" cxnId="{D3628342-D779-43B0-B375-488072DFA0B4}">
      <dgm:prSet/>
      <dgm:spPr/>
      <dgm:t>
        <a:bodyPr/>
        <a:lstStyle/>
        <a:p>
          <a:endParaRPr lang="en-US"/>
        </a:p>
      </dgm:t>
    </dgm:pt>
    <dgm:pt modelId="{288A4694-87B3-49A1-A6AE-93D273E4EEBB}">
      <dgm:prSet/>
      <dgm:spPr/>
      <dgm:t>
        <a:bodyPr/>
        <a:lstStyle/>
        <a:p>
          <a:r>
            <a:rPr lang="en-US"/>
            <a:t>Eyes so we only look for good</a:t>
          </a:r>
        </a:p>
      </dgm:t>
    </dgm:pt>
    <dgm:pt modelId="{5D83A229-7A81-492A-8F87-6CE50EB0452A}" type="parTrans" cxnId="{C4391355-DE6D-4927-AF61-1B6716E4B994}">
      <dgm:prSet/>
      <dgm:spPr/>
      <dgm:t>
        <a:bodyPr/>
        <a:lstStyle/>
        <a:p>
          <a:endParaRPr lang="en-US"/>
        </a:p>
      </dgm:t>
    </dgm:pt>
    <dgm:pt modelId="{29F27B96-A131-4764-8C4D-FAD83F1F38E3}" type="sibTrans" cxnId="{C4391355-DE6D-4927-AF61-1B6716E4B994}">
      <dgm:prSet/>
      <dgm:spPr/>
      <dgm:t>
        <a:bodyPr/>
        <a:lstStyle/>
        <a:p>
          <a:endParaRPr lang="en-US"/>
        </a:p>
      </dgm:t>
    </dgm:pt>
    <dgm:pt modelId="{3EEB1352-C162-4276-ACD7-7F3953BA8F9A}">
      <dgm:prSet/>
      <dgm:spPr/>
      <dgm:t>
        <a:bodyPr/>
        <a:lstStyle/>
        <a:p>
          <a:r>
            <a:rPr lang="en-US"/>
            <a:t>Mouths so we use our words to be kind and encouraging</a:t>
          </a:r>
        </a:p>
      </dgm:t>
    </dgm:pt>
    <dgm:pt modelId="{734BEBEA-1380-43AC-B8BD-2288B7A89168}" type="parTrans" cxnId="{3A94A19F-CF5F-40D0-8DAC-7802721B5D8E}">
      <dgm:prSet/>
      <dgm:spPr/>
      <dgm:t>
        <a:bodyPr/>
        <a:lstStyle/>
        <a:p>
          <a:endParaRPr lang="en-US"/>
        </a:p>
      </dgm:t>
    </dgm:pt>
    <dgm:pt modelId="{ADD35137-CEE3-45BB-8551-4689F69CD9F4}" type="sibTrans" cxnId="{3A94A19F-CF5F-40D0-8DAC-7802721B5D8E}">
      <dgm:prSet/>
      <dgm:spPr/>
      <dgm:t>
        <a:bodyPr/>
        <a:lstStyle/>
        <a:p>
          <a:endParaRPr lang="en-US"/>
        </a:p>
      </dgm:t>
    </dgm:pt>
    <dgm:pt modelId="{EED3E146-6669-4025-AF49-8FCBCEF4EA9E}">
      <dgm:prSet/>
      <dgm:spPr/>
      <dgm:t>
        <a:bodyPr/>
        <a:lstStyle/>
        <a:p>
          <a:r>
            <a:rPr lang="en-US"/>
            <a:t>Hearts to provide us guidance in how we interpret the world</a:t>
          </a:r>
        </a:p>
      </dgm:t>
    </dgm:pt>
    <dgm:pt modelId="{B8D8F15C-5376-49C7-AC88-5CBE00E07150}" type="parTrans" cxnId="{16EA5521-918B-415A-BAC3-EF54195E2563}">
      <dgm:prSet/>
      <dgm:spPr/>
      <dgm:t>
        <a:bodyPr/>
        <a:lstStyle/>
        <a:p>
          <a:endParaRPr lang="en-US"/>
        </a:p>
      </dgm:t>
    </dgm:pt>
    <dgm:pt modelId="{6961E3A9-735A-47F4-8EA2-A4B97F8B0C7F}" type="sibTrans" cxnId="{16EA5521-918B-415A-BAC3-EF54195E2563}">
      <dgm:prSet/>
      <dgm:spPr/>
      <dgm:t>
        <a:bodyPr/>
        <a:lstStyle/>
        <a:p>
          <a:endParaRPr lang="en-US"/>
        </a:p>
      </dgm:t>
    </dgm:pt>
    <dgm:pt modelId="{2828A466-AF7C-4A51-B955-23001050EF95}">
      <dgm:prSet/>
      <dgm:spPr/>
      <dgm:t>
        <a:bodyPr/>
        <a:lstStyle/>
        <a:p>
          <a:r>
            <a:rPr lang="en-US"/>
            <a:t>Spirits to connect with the universe</a:t>
          </a:r>
        </a:p>
      </dgm:t>
    </dgm:pt>
    <dgm:pt modelId="{A8E5F404-A34E-472C-A6D5-F613AF114394}" type="parTrans" cxnId="{88F1E045-163D-4549-BB23-72D889900342}">
      <dgm:prSet/>
      <dgm:spPr/>
      <dgm:t>
        <a:bodyPr/>
        <a:lstStyle/>
        <a:p>
          <a:endParaRPr lang="en-US"/>
        </a:p>
      </dgm:t>
    </dgm:pt>
    <dgm:pt modelId="{71FA60B2-1543-4A21-89EE-E439AE38DB28}" type="sibTrans" cxnId="{88F1E045-163D-4549-BB23-72D889900342}">
      <dgm:prSet/>
      <dgm:spPr/>
      <dgm:t>
        <a:bodyPr/>
        <a:lstStyle/>
        <a:p>
          <a:endParaRPr lang="en-US"/>
        </a:p>
      </dgm:t>
    </dgm:pt>
    <dgm:pt modelId="{5AB1C36E-BC35-4218-B044-06BDD229B14E}" type="pres">
      <dgm:prSet presAssocID="{F28F5E90-3E6F-4E26-A3BC-581B8967AA34}" presName="outerComposite" presStyleCnt="0">
        <dgm:presLayoutVars>
          <dgm:chMax val="5"/>
          <dgm:dir/>
          <dgm:resizeHandles val="exact"/>
        </dgm:presLayoutVars>
      </dgm:prSet>
      <dgm:spPr/>
    </dgm:pt>
    <dgm:pt modelId="{34991DC2-5E88-4502-BDA2-BD3ABBF5E0CA}" type="pres">
      <dgm:prSet presAssocID="{F28F5E90-3E6F-4E26-A3BC-581B8967AA34}" presName="dummyMaxCanvas" presStyleCnt="0">
        <dgm:presLayoutVars/>
      </dgm:prSet>
      <dgm:spPr/>
    </dgm:pt>
    <dgm:pt modelId="{61823FFE-5528-46DF-B342-A220A62662FA}" type="pres">
      <dgm:prSet presAssocID="{F28F5E90-3E6F-4E26-A3BC-581B8967AA34}" presName="FiveNodes_1" presStyleLbl="node1" presStyleIdx="0" presStyleCnt="5">
        <dgm:presLayoutVars>
          <dgm:bulletEnabled val="1"/>
        </dgm:presLayoutVars>
      </dgm:prSet>
      <dgm:spPr/>
    </dgm:pt>
    <dgm:pt modelId="{11857BAF-7F67-45AA-9047-BBE4CF86159F}" type="pres">
      <dgm:prSet presAssocID="{F28F5E90-3E6F-4E26-A3BC-581B8967AA34}" presName="FiveNodes_2" presStyleLbl="node1" presStyleIdx="1" presStyleCnt="5">
        <dgm:presLayoutVars>
          <dgm:bulletEnabled val="1"/>
        </dgm:presLayoutVars>
      </dgm:prSet>
      <dgm:spPr/>
    </dgm:pt>
    <dgm:pt modelId="{FC326295-B46C-43BD-B113-2EB055F0F891}" type="pres">
      <dgm:prSet presAssocID="{F28F5E90-3E6F-4E26-A3BC-581B8967AA34}" presName="FiveNodes_3" presStyleLbl="node1" presStyleIdx="2" presStyleCnt="5">
        <dgm:presLayoutVars>
          <dgm:bulletEnabled val="1"/>
        </dgm:presLayoutVars>
      </dgm:prSet>
      <dgm:spPr/>
    </dgm:pt>
    <dgm:pt modelId="{7826AA10-05E6-412B-BF80-A90E73C3526C}" type="pres">
      <dgm:prSet presAssocID="{F28F5E90-3E6F-4E26-A3BC-581B8967AA34}" presName="FiveNodes_4" presStyleLbl="node1" presStyleIdx="3" presStyleCnt="5">
        <dgm:presLayoutVars>
          <dgm:bulletEnabled val="1"/>
        </dgm:presLayoutVars>
      </dgm:prSet>
      <dgm:spPr/>
    </dgm:pt>
    <dgm:pt modelId="{E917AB97-47BF-4648-B24C-6CF2321C8788}" type="pres">
      <dgm:prSet presAssocID="{F28F5E90-3E6F-4E26-A3BC-581B8967AA34}" presName="FiveNodes_5" presStyleLbl="node1" presStyleIdx="4" presStyleCnt="5">
        <dgm:presLayoutVars>
          <dgm:bulletEnabled val="1"/>
        </dgm:presLayoutVars>
      </dgm:prSet>
      <dgm:spPr/>
    </dgm:pt>
    <dgm:pt modelId="{16CB01F9-6C32-4F72-9774-8D57F122E364}" type="pres">
      <dgm:prSet presAssocID="{F28F5E90-3E6F-4E26-A3BC-581B8967AA34}" presName="FiveConn_1-2" presStyleLbl="fgAccFollowNode1" presStyleIdx="0" presStyleCnt="4">
        <dgm:presLayoutVars>
          <dgm:bulletEnabled val="1"/>
        </dgm:presLayoutVars>
      </dgm:prSet>
      <dgm:spPr/>
    </dgm:pt>
    <dgm:pt modelId="{17870C70-123D-409A-A116-F197012E1B32}" type="pres">
      <dgm:prSet presAssocID="{F28F5E90-3E6F-4E26-A3BC-581B8967AA34}" presName="FiveConn_2-3" presStyleLbl="fgAccFollowNode1" presStyleIdx="1" presStyleCnt="4">
        <dgm:presLayoutVars>
          <dgm:bulletEnabled val="1"/>
        </dgm:presLayoutVars>
      </dgm:prSet>
      <dgm:spPr/>
    </dgm:pt>
    <dgm:pt modelId="{6511CDFC-0A36-4457-AB6C-0FE964814A03}" type="pres">
      <dgm:prSet presAssocID="{F28F5E90-3E6F-4E26-A3BC-581B8967AA34}" presName="FiveConn_3-4" presStyleLbl="fgAccFollowNode1" presStyleIdx="2" presStyleCnt="4">
        <dgm:presLayoutVars>
          <dgm:bulletEnabled val="1"/>
        </dgm:presLayoutVars>
      </dgm:prSet>
      <dgm:spPr/>
    </dgm:pt>
    <dgm:pt modelId="{F370FAD1-94D3-4C90-9AEA-B3D980B54759}" type="pres">
      <dgm:prSet presAssocID="{F28F5E90-3E6F-4E26-A3BC-581B8967AA34}" presName="FiveConn_4-5" presStyleLbl="fgAccFollowNode1" presStyleIdx="3" presStyleCnt="4">
        <dgm:presLayoutVars>
          <dgm:bulletEnabled val="1"/>
        </dgm:presLayoutVars>
      </dgm:prSet>
      <dgm:spPr/>
    </dgm:pt>
    <dgm:pt modelId="{0EF872DB-BD43-423F-A7DD-8F627915C21E}" type="pres">
      <dgm:prSet presAssocID="{F28F5E90-3E6F-4E26-A3BC-581B8967AA34}" presName="FiveNodes_1_text" presStyleLbl="node1" presStyleIdx="4" presStyleCnt="5">
        <dgm:presLayoutVars>
          <dgm:bulletEnabled val="1"/>
        </dgm:presLayoutVars>
      </dgm:prSet>
      <dgm:spPr/>
    </dgm:pt>
    <dgm:pt modelId="{846C85D2-CC39-49A9-9FA6-616CD0E38D15}" type="pres">
      <dgm:prSet presAssocID="{F28F5E90-3E6F-4E26-A3BC-581B8967AA34}" presName="FiveNodes_2_text" presStyleLbl="node1" presStyleIdx="4" presStyleCnt="5">
        <dgm:presLayoutVars>
          <dgm:bulletEnabled val="1"/>
        </dgm:presLayoutVars>
      </dgm:prSet>
      <dgm:spPr/>
    </dgm:pt>
    <dgm:pt modelId="{15501891-0F19-4C75-9F27-D8632A9DB6D7}" type="pres">
      <dgm:prSet presAssocID="{F28F5E90-3E6F-4E26-A3BC-581B8967AA34}" presName="FiveNodes_3_text" presStyleLbl="node1" presStyleIdx="4" presStyleCnt="5">
        <dgm:presLayoutVars>
          <dgm:bulletEnabled val="1"/>
        </dgm:presLayoutVars>
      </dgm:prSet>
      <dgm:spPr/>
    </dgm:pt>
    <dgm:pt modelId="{ABE5C2DD-2DDC-4D14-A2FF-46467928AE7D}" type="pres">
      <dgm:prSet presAssocID="{F28F5E90-3E6F-4E26-A3BC-581B8967AA34}" presName="FiveNodes_4_text" presStyleLbl="node1" presStyleIdx="4" presStyleCnt="5">
        <dgm:presLayoutVars>
          <dgm:bulletEnabled val="1"/>
        </dgm:presLayoutVars>
      </dgm:prSet>
      <dgm:spPr/>
    </dgm:pt>
    <dgm:pt modelId="{36E60FAE-71C2-4EDB-940D-820246644C3B}" type="pres">
      <dgm:prSet presAssocID="{F28F5E90-3E6F-4E26-A3BC-581B8967AA3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DC41B03-9EAB-497F-97E1-2C884631DC90}" type="presOf" srcId="{28D42B5B-5B9C-4FB7-AD6B-4683CD42F094}" destId="{16CB01F9-6C32-4F72-9774-8D57F122E364}" srcOrd="0" destOrd="0" presId="urn:microsoft.com/office/officeart/2005/8/layout/vProcess5"/>
    <dgm:cxn modelId="{B6EF430F-854E-4523-85FD-734A6C0B64E4}" type="presOf" srcId="{288A4694-87B3-49A1-A6AE-93D273E4EEBB}" destId="{11857BAF-7F67-45AA-9047-BBE4CF86159F}" srcOrd="0" destOrd="0" presId="urn:microsoft.com/office/officeart/2005/8/layout/vProcess5"/>
    <dgm:cxn modelId="{41EC9C16-1FCE-4FC9-AD7D-4C8FD9D00A37}" type="presOf" srcId="{ADD35137-CEE3-45BB-8551-4689F69CD9F4}" destId="{6511CDFC-0A36-4457-AB6C-0FE964814A03}" srcOrd="0" destOrd="0" presId="urn:microsoft.com/office/officeart/2005/8/layout/vProcess5"/>
    <dgm:cxn modelId="{D7F2311A-5777-4FA1-88E9-47B08DBD2BAA}" type="presOf" srcId="{F28F5E90-3E6F-4E26-A3BC-581B8967AA34}" destId="{5AB1C36E-BC35-4218-B044-06BDD229B14E}" srcOrd="0" destOrd="0" presId="urn:microsoft.com/office/officeart/2005/8/layout/vProcess5"/>
    <dgm:cxn modelId="{16EA5521-918B-415A-BAC3-EF54195E2563}" srcId="{F28F5E90-3E6F-4E26-A3BC-581B8967AA34}" destId="{EED3E146-6669-4025-AF49-8FCBCEF4EA9E}" srcOrd="3" destOrd="0" parTransId="{B8D8F15C-5376-49C7-AC88-5CBE00E07150}" sibTransId="{6961E3A9-735A-47F4-8EA2-A4B97F8B0C7F}"/>
    <dgm:cxn modelId="{DE008124-B422-47FF-8D46-F8ADF35058CA}" type="presOf" srcId="{3EEB1352-C162-4276-ACD7-7F3953BA8F9A}" destId="{FC326295-B46C-43BD-B113-2EB055F0F891}" srcOrd="0" destOrd="0" presId="urn:microsoft.com/office/officeart/2005/8/layout/vProcess5"/>
    <dgm:cxn modelId="{D8E72127-D88A-4BCF-B4F4-B154DA08EF8C}" type="presOf" srcId="{EED3E146-6669-4025-AF49-8FCBCEF4EA9E}" destId="{7826AA10-05E6-412B-BF80-A90E73C3526C}" srcOrd="0" destOrd="0" presId="urn:microsoft.com/office/officeart/2005/8/layout/vProcess5"/>
    <dgm:cxn modelId="{384DDD34-97A2-4063-9961-9B7B4625A955}" type="presOf" srcId="{29F27B96-A131-4764-8C4D-FAD83F1F38E3}" destId="{17870C70-123D-409A-A116-F197012E1B32}" srcOrd="0" destOrd="0" presId="urn:microsoft.com/office/officeart/2005/8/layout/vProcess5"/>
    <dgm:cxn modelId="{D3628342-D779-43B0-B375-488072DFA0B4}" srcId="{F28F5E90-3E6F-4E26-A3BC-581B8967AA34}" destId="{9DC79D8D-2185-4FE3-B45B-5E398AABBE2D}" srcOrd="0" destOrd="0" parTransId="{704EFEFE-0BF8-4619-992F-EB9857FCE8A8}" sibTransId="{28D42B5B-5B9C-4FB7-AD6B-4683CD42F094}"/>
    <dgm:cxn modelId="{88F1E045-163D-4549-BB23-72D889900342}" srcId="{F28F5E90-3E6F-4E26-A3BC-581B8967AA34}" destId="{2828A466-AF7C-4A51-B955-23001050EF95}" srcOrd="4" destOrd="0" parTransId="{A8E5F404-A34E-472C-A6D5-F613AF114394}" sibTransId="{71FA60B2-1543-4A21-89EE-E439AE38DB28}"/>
    <dgm:cxn modelId="{C4391355-DE6D-4927-AF61-1B6716E4B994}" srcId="{F28F5E90-3E6F-4E26-A3BC-581B8967AA34}" destId="{288A4694-87B3-49A1-A6AE-93D273E4EEBB}" srcOrd="1" destOrd="0" parTransId="{5D83A229-7A81-492A-8F87-6CE50EB0452A}" sibTransId="{29F27B96-A131-4764-8C4D-FAD83F1F38E3}"/>
    <dgm:cxn modelId="{9441B37E-5278-489B-9D38-A2C005E2DC84}" type="presOf" srcId="{9DC79D8D-2185-4FE3-B45B-5E398AABBE2D}" destId="{0EF872DB-BD43-423F-A7DD-8F627915C21E}" srcOrd="1" destOrd="0" presId="urn:microsoft.com/office/officeart/2005/8/layout/vProcess5"/>
    <dgm:cxn modelId="{3A94A19F-CF5F-40D0-8DAC-7802721B5D8E}" srcId="{F28F5E90-3E6F-4E26-A3BC-581B8967AA34}" destId="{3EEB1352-C162-4276-ACD7-7F3953BA8F9A}" srcOrd="2" destOrd="0" parTransId="{734BEBEA-1380-43AC-B8BD-2288B7A89168}" sibTransId="{ADD35137-CEE3-45BB-8551-4689F69CD9F4}"/>
    <dgm:cxn modelId="{9A0E9FA8-39D4-4991-9274-76447D22E751}" type="presOf" srcId="{3EEB1352-C162-4276-ACD7-7F3953BA8F9A}" destId="{15501891-0F19-4C75-9F27-D8632A9DB6D7}" srcOrd="1" destOrd="0" presId="urn:microsoft.com/office/officeart/2005/8/layout/vProcess5"/>
    <dgm:cxn modelId="{3B0B5AAE-CFAB-4047-930D-5CEE43E273D4}" type="presOf" srcId="{EED3E146-6669-4025-AF49-8FCBCEF4EA9E}" destId="{ABE5C2DD-2DDC-4D14-A2FF-46467928AE7D}" srcOrd="1" destOrd="0" presId="urn:microsoft.com/office/officeart/2005/8/layout/vProcess5"/>
    <dgm:cxn modelId="{02ECDCC2-2B51-4CD2-A16A-081EBDA43299}" type="presOf" srcId="{9DC79D8D-2185-4FE3-B45B-5E398AABBE2D}" destId="{61823FFE-5528-46DF-B342-A220A62662FA}" srcOrd="0" destOrd="0" presId="urn:microsoft.com/office/officeart/2005/8/layout/vProcess5"/>
    <dgm:cxn modelId="{B1AE59C9-786D-40AC-9428-4A3A72C8048E}" type="presOf" srcId="{6961E3A9-735A-47F4-8EA2-A4B97F8B0C7F}" destId="{F370FAD1-94D3-4C90-9AEA-B3D980B54759}" srcOrd="0" destOrd="0" presId="urn:microsoft.com/office/officeart/2005/8/layout/vProcess5"/>
    <dgm:cxn modelId="{C56ED7D5-5711-4FEB-909E-69904EFCD39D}" type="presOf" srcId="{288A4694-87B3-49A1-A6AE-93D273E4EEBB}" destId="{846C85D2-CC39-49A9-9FA6-616CD0E38D15}" srcOrd="1" destOrd="0" presId="urn:microsoft.com/office/officeart/2005/8/layout/vProcess5"/>
    <dgm:cxn modelId="{FDE131F1-A253-42F6-94B3-ECF53CC7104E}" type="presOf" srcId="{2828A466-AF7C-4A51-B955-23001050EF95}" destId="{E917AB97-47BF-4648-B24C-6CF2321C8788}" srcOrd="0" destOrd="0" presId="urn:microsoft.com/office/officeart/2005/8/layout/vProcess5"/>
    <dgm:cxn modelId="{4466D6F4-30C0-40D3-84A8-78868CE6417E}" type="presOf" srcId="{2828A466-AF7C-4A51-B955-23001050EF95}" destId="{36E60FAE-71C2-4EDB-940D-820246644C3B}" srcOrd="1" destOrd="0" presId="urn:microsoft.com/office/officeart/2005/8/layout/vProcess5"/>
    <dgm:cxn modelId="{A09F8EF2-88BB-4FF3-887D-F56EF97A8121}" type="presParOf" srcId="{5AB1C36E-BC35-4218-B044-06BDD229B14E}" destId="{34991DC2-5E88-4502-BDA2-BD3ABBF5E0CA}" srcOrd="0" destOrd="0" presId="urn:microsoft.com/office/officeart/2005/8/layout/vProcess5"/>
    <dgm:cxn modelId="{34EED33F-50F1-4B7B-A472-67A0F99CD8C3}" type="presParOf" srcId="{5AB1C36E-BC35-4218-B044-06BDD229B14E}" destId="{61823FFE-5528-46DF-B342-A220A62662FA}" srcOrd="1" destOrd="0" presId="urn:microsoft.com/office/officeart/2005/8/layout/vProcess5"/>
    <dgm:cxn modelId="{9B6418E1-F32F-40C6-B45D-8F0112C7A14E}" type="presParOf" srcId="{5AB1C36E-BC35-4218-B044-06BDD229B14E}" destId="{11857BAF-7F67-45AA-9047-BBE4CF86159F}" srcOrd="2" destOrd="0" presId="urn:microsoft.com/office/officeart/2005/8/layout/vProcess5"/>
    <dgm:cxn modelId="{22F321FB-6D0C-4C1E-8DE7-2CFB166A7870}" type="presParOf" srcId="{5AB1C36E-BC35-4218-B044-06BDD229B14E}" destId="{FC326295-B46C-43BD-B113-2EB055F0F891}" srcOrd="3" destOrd="0" presId="urn:microsoft.com/office/officeart/2005/8/layout/vProcess5"/>
    <dgm:cxn modelId="{195ABF51-C5CE-4B15-8668-337EBD44AB26}" type="presParOf" srcId="{5AB1C36E-BC35-4218-B044-06BDD229B14E}" destId="{7826AA10-05E6-412B-BF80-A90E73C3526C}" srcOrd="4" destOrd="0" presId="urn:microsoft.com/office/officeart/2005/8/layout/vProcess5"/>
    <dgm:cxn modelId="{5AAA6E78-573F-4696-8C69-D22069C28B3F}" type="presParOf" srcId="{5AB1C36E-BC35-4218-B044-06BDD229B14E}" destId="{E917AB97-47BF-4648-B24C-6CF2321C8788}" srcOrd="5" destOrd="0" presId="urn:microsoft.com/office/officeart/2005/8/layout/vProcess5"/>
    <dgm:cxn modelId="{09359D92-7BB8-446C-921C-EAAC156203A1}" type="presParOf" srcId="{5AB1C36E-BC35-4218-B044-06BDD229B14E}" destId="{16CB01F9-6C32-4F72-9774-8D57F122E364}" srcOrd="6" destOrd="0" presId="urn:microsoft.com/office/officeart/2005/8/layout/vProcess5"/>
    <dgm:cxn modelId="{0932C6D8-45D1-467F-821D-3C5C7CD126A6}" type="presParOf" srcId="{5AB1C36E-BC35-4218-B044-06BDD229B14E}" destId="{17870C70-123D-409A-A116-F197012E1B32}" srcOrd="7" destOrd="0" presId="urn:microsoft.com/office/officeart/2005/8/layout/vProcess5"/>
    <dgm:cxn modelId="{000F06C9-C6D4-4F41-B38C-1CC31060EF05}" type="presParOf" srcId="{5AB1C36E-BC35-4218-B044-06BDD229B14E}" destId="{6511CDFC-0A36-4457-AB6C-0FE964814A03}" srcOrd="8" destOrd="0" presId="urn:microsoft.com/office/officeart/2005/8/layout/vProcess5"/>
    <dgm:cxn modelId="{8D1CB21E-464E-4772-A400-60CDF9E483C3}" type="presParOf" srcId="{5AB1C36E-BC35-4218-B044-06BDD229B14E}" destId="{F370FAD1-94D3-4C90-9AEA-B3D980B54759}" srcOrd="9" destOrd="0" presId="urn:microsoft.com/office/officeart/2005/8/layout/vProcess5"/>
    <dgm:cxn modelId="{57E3E7A3-5188-412F-B79D-2DE320CD85F6}" type="presParOf" srcId="{5AB1C36E-BC35-4218-B044-06BDD229B14E}" destId="{0EF872DB-BD43-423F-A7DD-8F627915C21E}" srcOrd="10" destOrd="0" presId="urn:microsoft.com/office/officeart/2005/8/layout/vProcess5"/>
    <dgm:cxn modelId="{37B9BAB4-E373-445F-8BA7-78B5063F427B}" type="presParOf" srcId="{5AB1C36E-BC35-4218-B044-06BDD229B14E}" destId="{846C85D2-CC39-49A9-9FA6-616CD0E38D15}" srcOrd="11" destOrd="0" presId="urn:microsoft.com/office/officeart/2005/8/layout/vProcess5"/>
    <dgm:cxn modelId="{EC61D156-5A2F-4D8F-B675-F4467109173D}" type="presParOf" srcId="{5AB1C36E-BC35-4218-B044-06BDD229B14E}" destId="{15501891-0F19-4C75-9F27-D8632A9DB6D7}" srcOrd="12" destOrd="0" presId="urn:microsoft.com/office/officeart/2005/8/layout/vProcess5"/>
    <dgm:cxn modelId="{AAB6EE39-A8E1-44C1-BBE1-8780BFF2F679}" type="presParOf" srcId="{5AB1C36E-BC35-4218-B044-06BDD229B14E}" destId="{ABE5C2DD-2DDC-4D14-A2FF-46467928AE7D}" srcOrd="13" destOrd="0" presId="urn:microsoft.com/office/officeart/2005/8/layout/vProcess5"/>
    <dgm:cxn modelId="{FDFB65E6-1553-4191-A267-A3E497771409}" type="presParOf" srcId="{5AB1C36E-BC35-4218-B044-06BDD229B14E}" destId="{36E60FAE-71C2-4EDB-940D-820246644C3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C5864-5D0C-40A9-B745-0BEC2E5D5850}">
      <dsp:nvSpPr>
        <dsp:cNvPr id="0" name=""/>
        <dsp:cNvSpPr/>
      </dsp:nvSpPr>
      <dsp:spPr>
        <a:xfrm>
          <a:off x="0" y="345789"/>
          <a:ext cx="7416800" cy="1421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Many traditional people believe that the earth is our mother and that we should never do her harm. </a:t>
          </a:r>
        </a:p>
      </dsp:txBody>
      <dsp:txXfrm>
        <a:off x="69394" y="415183"/>
        <a:ext cx="7278012" cy="1282762"/>
      </dsp:txXfrm>
    </dsp:sp>
    <dsp:sp modelId="{C83C2F4A-A72A-4ACA-AE78-9EAB91471B07}">
      <dsp:nvSpPr>
        <dsp:cNvPr id="0" name=""/>
        <dsp:cNvSpPr/>
      </dsp:nvSpPr>
      <dsp:spPr>
        <a:xfrm>
          <a:off x="0" y="1845099"/>
          <a:ext cx="7416800" cy="1421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Remembering to walk barefoot and feel her energy is soothing and healing to many. </a:t>
          </a:r>
        </a:p>
      </dsp:txBody>
      <dsp:txXfrm>
        <a:off x="69394" y="1914493"/>
        <a:ext cx="7278012" cy="1282762"/>
      </dsp:txXfrm>
    </dsp:sp>
    <dsp:sp modelId="{DB7BE187-6815-44A0-A5A9-C5DC389AE11F}">
      <dsp:nvSpPr>
        <dsp:cNvPr id="0" name=""/>
        <dsp:cNvSpPr/>
      </dsp:nvSpPr>
      <dsp:spPr>
        <a:xfrm>
          <a:off x="0" y="3344410"/>
          <a:ext cx="7416800" cy="1421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This grounding to the earth can help you build strength and balance that will help you to deal with anxiety and improve text-taking skills. </a:t>
          </a:r>
        </a:p>
      </dsp:txBody>
      <dsp:txXfrm>
        <a:off x="69394" y="3413804"/>
        <a:ext cx="7278012" cy="1282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C0973-83E3-4A08-99A0-B58B2F074361}">
      <dsp:nvSpPr>
        <dsp:cNvPr id="0" name=""/>
        <dsp:cNvSpPr/>
      </dsp:nvSpPr>
      <dsp:spPr>
        <a:xfrm>
          <a:off x="0" y="50994"/>
          <a:ext cx="7416800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Introductions</a:t>
          </a:r>
        </a:p>
      </dsp:txBody>
      <dsp:txXfrm>
        <a:off x="55972" y="106966"/>
        <a:ext cx="7304856" cy="1034656"/>
      </dsp:txXfrm>
    </dsp:sp>
    <dsp:sp modelId="{43FE4D6D-BBA5-46C4-862E-8B611C4547D9}">
      <dsp:nvSpPr>
        <dsp:cNvPr id="0" name=""/>
        <dsp:cNvSpPr/>
      </dsp:nvSpPr>
      <dsp:spPr>
        <a:xfrm>
          <a:off x="0" y="1338714"/>
          <a:ext cx="7416800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Giving thanks</a:t>
          </a:r>
        </a:p>
      </dsp:txBody>
      <dsp:txXfrm>
        <a:off x="55972" y="1394686"/>
        <a:ext cx="7304856" cy="1034656"/>
      </dsp:txXfrm>
    </dsp:sp>
    <dsp:sp modelId="{2312B885-1BA8-48C0-B447-EDF7201BB98F}">
      <dsp:nvSpPr>
        <dsp:cNvPr id="0" name=""/>
        <dsp:cNvSpPr/>
      </dsp:nvSpPr>
      <dsp:spPr>
        <a:xfrm>
          <a:off x="0" y="2626434"/>
          <a:ext cx="7416800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Praying for others</a:t>
          </a:r>
        </a:p>
      </dsp:txBody>
      <dsp:txXfrm>
        <a:off x="55972" y="2682406"/>
        <a:ext cx="7304856" cy="1034656"/>
      </dsp:txXfrm>
    </dsp:sp>
    <dsp:sp modelId="{FD2F1BC8-94DE-41AE-9FF3-B960A976C939}">
      <dsp:nvSpPr>
        <dsp:cNvPr id="0" name=""/>
        <dsp:cNvSpPr/>
      </dsp:nvSpPr>
      <dsp:spPr>
        <a:xfrm>
          <a:off x="0" y="3914154"/>
          <a:ext cx="7416800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Petitioning for ourselves </a:t>
          </a:r>
        </a:p>
      </dsp:txBody>
      <dsp:txXfrm>
        <a:off x="55972" y="3970126"/>
        <a:ext cx="7304856" cy="1034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23FFE-5528-46DF-B342-A220A62662FA}">
      <dsp:nvSpPr>
        <dsp:cNvPr id="0" name=""/>
        <dsp:cNvSpPr/>
      </dsp:nvSpPr>
      <dsp:spPr>
        <a:xfrm>
          <a:off x="0" y="0"/>
          <a:ext cx="5710935" cy="920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Minds to think positive thoughts</a:t>
          </a:r>
        </a:p>
      </dsp:txBody>
      <dsp:txXfrm>
        <a:off x="26949" y="26949"/>
        <a:ext cx="4610407" cy="866217"/>
      </dsp:txXfrm>
    </dsp:sp>
    <dsp:sp modelId="{11857BAF-7F67-45AA-9047-BBE4CF86159F}">
      <dsp:nvSpPr>
        <dsp:cNvPr id="0" name=""/>
        <dsp:cNvSpPr/>
      </dsp:nvSpPr>
      <dsp:spPr>
        <a:xfrm>
          <a:off x="426466" y="1047908"/>
          <a:ext cx="5710935" cy="920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Eyes so we only look for good</a:t>
          </a:r>
        </a:p>
      </dsp:txBody>
      <dsp:txXfrm>
        <a:off x="453415" y="1074857"/>
        <a:ext cx="4632497" cy="866217"/>
      </dsp:txXfrm>
    </dsp:sp>
    <dsp:sp modelId="{FC326295-B46C-43BD-B113-2EB055F0F891}">
      <dsp:nvSpPr>
        <dsp:cNvPr id="0" name=""/>
        <dsp:cNvSpPr/>
      </dsp:nvSpPr>
      <dsp:spPr>
        <a:xfrm>
          <a:off x="852932" y="2095817"/>
          <a:ext cx="5710935" cy="920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Mouths so we use our words to be kind and encouraging</a:t>
          </a:r>
        </a:p>
      </dsp:txBody>
      <dsp:txXfrm>
        <a:off x="879881" y="2122766"/>
        <a:ext cx="4632497" cy="866217"/>
      </dsp:txXfrm>
    </dsp:sp>
    <dsp:sp modelId="{7826AA10-05E6-412B-BF80-A90E73C3526C}">
      <dsp:nvSpPr>
        <dsp:cNvPr id="0" name=""/>
        <dsp:cNvSpPr/>
      </dsp:nvSpPr>
      <dsp:spPr>
        <a:xfrm>
          <a:off x="1279397" y="3143726"/>
          <a:ext cx="5710935" cy="920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Hearts to provide us guidance in how we interpret the world</a:t>
          </a:r>
        </a:p>
      </dsp:txBody>
      <dsp:txXfrm>
        <a:off x="1306346" y="3170675"/>
        <a:ext cx="4632497" cy="866217"/>
      </dsp:txXfrm>
    </dsp:sp>
    <dsp:sp modelId="{E917AB97-47BF-4648-B24C-6CF2321C8788}">
      <dsp:nvSpPr>
        <dsp:cNvPr id="0" name=""/>
        <dsp:cNvSpPr/>
      </dsp:nvSpPr>
      <dsp:spPr>
        <a:xfrm>
          <a:off x="1705864" y="4191634"/>
          <a:ext cx="5710935" cy="920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Spirits to connect with the universe</a:t>
          </a:r>
        </a:p>
      </dsp:txBody>
      <dsp:txXfrm>
        <a:off x="1732813" y="4218583"/>
        <a:ext cx="4632497" cy="866217"/>
      </dsp:txXfrm>
    </dsp:sp>
    <dsp:sp modelId="{16CB01F9-6C32-4F72-9774-8D57F122E364}">
      <dsp:nvSpPr>
        <dsp:cNvPr id="0" name=""/>
        <dsp:cNvSpPr/>
      </dsp:nvSpPr>
      <dsp:spPr>
        <a:xfrm>
          <a:off x="5112861" y="672195"/>
          <a:ext cx="598074" cy="598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247428" y="672195"/>
        <a:ext cx="328940" cy="450051"/>
      </dsp:txXfrm>
    </dsp:sp>
    <dsp:sp modelId="{17870C70-123D-409A-A116-F197012E1B32}">
      <dsp:nvSpPr>
        <dsp:cNvPr id="0" name=""/>
        <dsp:cNvSpPr/>
      </dsp:nvSpPr>
      <dsp:spPr>
        <a:xfrm>
          <a:off x="5539327" y="1720103"/>
          <a:ext cx="598074" cy="598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673894" y="1720103"/>
        <a:ext cx="328940" cy="450051"/>
      </dsp:txXfrm>
    </dsp:sp>
    <dsp:sp modelId="{6511CDFC-0A36-4457-AB6C-0FE964814A03}">
      <dsp:nvSpPr>
        <dsp:cNvPr id="0" name=""/>
        <dsp:cNvSpPr/>
      </dsp:nvSpPr>
      <dsp:spPr>
        <a:xfrm>
          <a:off x="5965793" y="2752677"/>
          <a:ext cx="598074" cy="598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100360" y="2752677"/>
        <a:ext cx="328940" cy="450051"/>
      </dsp:txXfrm>
    </dsp:sp>
    <dsp:sp modelId="{F370FAD1-94D3-4C90-9AEA-B3D980B54759}">
      <dsp:nvSpPr>
        <dsp:cNvPr id="0" name=""/>
        <dsp:cNvSpPr/>
      </dsp:nvSpPr>
      <dsp:spPr>
        <a:xfrm>
          <a:off x="6392259" y="3810809"/>
          <a:ext cx="598074" cy="598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526826" y="3810809"/>
        <a:ext cx="328940" cy="450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33ED5-863F-4EEA-8B45-453F1FCEF6B9}" type="slidenum">
              <a:rPr lang="ru-RU" altLang="en-US" smtClean="0"/>
              <a:pPr/>
              <a:t>83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5173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111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112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117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118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w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7.bin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528" y="5805264"/>
            <a:ext cx="8094984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Walk with Bare Feet on the Earth:</a:t>
            </a:r>
            <a:br>
              <a:rPr lang="en-US" altLang="en-US" dirty="0">
                <a:latin typeface="Tahoma" charset="0"/>
              </a:rPr>
            </a:br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6372200" y="223837"/>
            <a:ext cx="2590800" cy="647700"/>
          </a:xfrm>
        </p:spPr>
        <p:txBody>
          <a:bodyPr/>
          <a:lstStyle/>
          <a:p>
            <a:r>
              <a:rPr lang="en-US" altLang="en-US" dirty="0"/>
              <a:t>Chapter 8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 descr="The decoys are:&#10;A. Right answer&#10;C. General qualifier&#10;D. True state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748800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100357" name="Object 5" descr="The decoys are:&#10;A. Right answer&#10;C. General qualifier&#10;D. True statemen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42419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100358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831467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9" name="Object 7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390044"/>
              </p:ext>
            </p:extLst>
          </p:nvPr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709988" imgH="2963863" progId="MS_ClipArt_Gallery.2">
                  <p:embed/>
                </p:oleObj>
              </mc:Choice>
              <mc:Fallback>
                <p:oleObj name="Clip" r:id="rId2" imgW="3709988" imgH="2963863" progId="MS_ClipArt_Gallery.2">
                  <p:embed/>
                  <p:pic>
                    <p:nvPicPr>
                      <p:cNvPr id="1013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80056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75984" imgH="3464459" progId="MS_ClipArt_Gallery.2">
                  <p:embed/>
                </p:oleObj>
              </mc:Choice>
              <mc:Fallback>
                <p:oleObj name="Clip" r:id="rId2" imgW="2875984" imgH="3464459" progId="MS_ClipArt_Gallery.2">
                  <p:embed/>
                  <p:pic>
                    <p:nvPicPr>
                      <p:cNvPr id="8196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259141"/>
              </p:ext>
            </p:extLst>
          </p:nvPr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92327" imgH="901722" progId="MS_ClipArt_Gallery.2">
                  <p:embed/>
                </p:oleObj>
              </mc:Choice>
              <mc:Fallback>
                <p:oleObj name="Clip" r:id="rId2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654326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565453" imgH="1493215" progId="MS_ClipArt_Gallery.2">
                  <p:embed/>
                </p:oleObj>
              </mc:Choice>
              <mc:Fallback>
                <p:oleObj name="Clip" r:id="rId3" imgW="1565453" imgH="1493215" progId="MS_ClipArt_Gallery.2">
                  <p:embed/>
                  <p:pic>
                    <p:nvPicPr>
                      <p:cNvPr id="114692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684639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218648" imgH="1345452" progId="MS_ClipArt_Gallery.2">
                  <p:embed/>
                </p:oleObj>
              </mc:Choice>
              <mc:Fallback>
                <p:oleObj name="Clip" r:id="rId3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 descr="Photo of a student taking a math tes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78829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671588" imgH="5234412" progId="MS_ClipArt_Gallery.5">
                  <p:embed/>
                </p:oleObj>
              </mc:Choice>
              <mc:Fallback>
                <p:oleObj name="Clip" r:id="rId2" imgW="4671588" imgH="5234412" progId="MS_ClipArt_Gallery.5">
                  <p:embed/>
                  <p:pic>
                    <p:nvPicPr>
                      <p:cNvPr id="921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756469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878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600592"/>
              </p:ext>
            </p:extLst>
          </p:nvPr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52396" imgH="1223727" progId="MS_ClipArt_Gallery.2">
                  <p:embed/>
                </p:oleObj>
              </mc:Choice>
              <mc:Fallback>
                <p:oleObj name="Clip" r:id="rId2" imgW="1252396" imgH="1223727" progId="MS_ClipArt_Gallery.2">
                  <p:embed/>
                  <p:pic>
                    <p:nvPicPr>
                      <p:cNvPr id="11981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 descr="Drawing of Thomas Jeffers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856609"/>
              </p:ext>
            </p:extLst>
          </p:nvPr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6633172" progId="MS_ClipArt_Gallery.2">
                  <p:embed/>
                </p:oleObj>
              </mc:Choice>
              <mc:Fallback>
                <p:oleObj name="Clip" r:id="rId2" imgW="4579545" imgH="6633172" progId="MS_ClipArt_Gallery.2">
                  <p:embed/>
                  <p:pic>
                    <p:nvPicPr>
                      <p:cNvPr id="120836" name="Object 4" descr="Drawing of Thomas Jeffers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462787"/>
              </p:ext>
            </p:extLst>
          </p:nvPr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12185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272814"/>
              </p:ext>
            </p:extLst>
          </p:nvPr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77263" imgH="1286561" progId="MS_ClipArt_Gallery.2">
                  <p:embed/>
                </p:oleObj>
              </mc:Choice>
              <mc:Fallback>
                <p:oleObj name="Clip" r:id="rId2" imgW="1877263" imgH="1286561" progId="MS_ClipArt_Gallery.2">
                  <p:embed/>
                  <p:pic>
                    <p:nvPicPr>
                      <p:cNvPr id="12288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1D8D-1DBB-4C95-A1A3-95BEE391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08720"/>
            <a:ext cx="7416800" cy="938213"/>
          </a:xfrm>
        </p:spPr>
        <p:txBody>
          <a:bodyPr/>
          <a:lstStyle/>
          <a:p>
            <a:r>
              <a:rPr lang="en-US" dirty="0"/>
              <a:t>Interview from the Elder:</a:t>
            </a:r>
            <a:br>
              <a:rPr lang="en-US" dirty="0"/>
            </a:br>
            <a:r>
              <a:rPr lang="en-US" dirty="0"/>
              <a:t>Ms. Elaine St. John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0E42BF-D4FD-413A-A139-94D06A9E1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596" y="2511060"/>
            <a:ext cx="3025629" cy="22692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13BF5-2392-4E40-A004-4C47338C1CEE}"/>
              </a:ext>
            </a:extLst>
          </p:cNvPr>
          <p:cNvSpPr txBox="1"/>
          <p:nvPr/>
        </p:nvSpPr>
        <p:spPr>
          <a:xfrm>
            <a:off x="1187624" y="5444409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her ideas for living a long and successful life?</a:t>
            </a:r>
          </a:p>
        </p:txBody>
      </p:sp>
    </p:spTree>
    <p:extLst>
      <p:ext uri="{BB962C8B-B14F-4D97-AF65-F5344CB8AC3E}">
        <p14:creationId xmlns:p14="http://schemas.microsoft.com/office/powerpoint/2010/main" val="2235217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 descr="A+ Great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 descr="Time for 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044F9-5446-4CB1-BB5A-6A82BE53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68760"/>
            <a:ext cx="7416800" cy="508000"/>
          </a:xfrm>
        </p:spPr>
        <p:txBody>
          <a:bodyPr/>
          <a:lstStyle/>
          <a:p>
            <a:r>
              <a:rPr lang="en-US" dirty="0"/>
              <a:t>Writing a Summary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 descr="Photo shows a group of students studying for a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F5AF-B0D9-42FB-9DA5-31428CD4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Barefoot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0BB0AB-C8E6-4789-9A33-7BE243A40F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1484313"/>
          <a:ext cx="74168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0865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12577"/>
              </p:ext>
            </p:extLst>
          </p:nvPr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39548" imgH="642181" progId="MS_ClipArt_Gallery.2">
                  <p:embed/>
                </p:oleObj>
              </mc:Choice>
              <mc:Fallback>
                <p:oleObj name="Clip" r:id="rId2" imgW="1039548" imgH="642181" progId="MS_ClipArt_Gallery.2">
                  <p:embed/>
                  <p:pic>
                    <p:nvPicPr>
                      <p:cNvPr id="1638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Photo shows a stressed student trying to do a lot of studying at the last minute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>
            <a:hlinkClick r:id="rId2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 descr="Photo shows and anxious student taking an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 descr="Photo shows a smiling student who is motivated to study for the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40F1-87FB-4E44-A53E-145EFA56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692150"/>
            <a:ext cx="7416800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Begin Your Journey with Smudging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384BA-0AA5-4817-BA61-33B36AB19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Rids humans of negativity and brings forth positive emotions. </a:t>
            </a:r>
          </a:p>
          <a:p>
            <a:r>
              <a:rPr lang="en-US" dirty="0"/>
              <a:t>Commonly used before ceremonies and sweat lodges.</a:t>
            </a:r>
          </a:p>
          <a:p>
            <a:r>
              <a:rPr lang="en-US" dirty="0"/>
              <a:t>Connect with the Great Spirit. </a:t>
            </a:r>
          </a:p>
        </p:txBody>
      </p:sp>
      <p:pic>
        <p:nvPicPr>
          <p:cNvPr id="5" name="Picture 4" descr="Photo of items used in Native American smudging ceremonies such as sage,  lemon grass, and cedar.&#10;© Pinkasevich/Shutterstock.com">
            <a:extLst>
              <a:ext uri="{FF2B5EF4-FFF2-40B4-BE49-F238E27FC236}">
                <a16:creationId xmlns:a16="http://schemas.microsoft.com/office/drawing/2014/main" id="{7403917E-F244-4B9B-B678-D82968715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r="53142"/>
          <a:stretch/>
        </p:blipFill>
        <p:spPr>
          <a:xfrm>
            <a:off x="4324350" y="1484313"/>
            <a:ext cx="3632200" cy="511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4069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Photo shows two people in beach chairs looking at the ocea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Photo shows a family riding bicycl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 descr="Photo shows a frustrated student who is anxious about taking an exam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 descr="Photo shows a student focusing on the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8013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22079" imgH="2095877" progId="MS_ClipArt_Gallery.2">
                  <p:embed/>
                </p:oleObj>
              </mc:Choice>
              <mc:Fallback>
                <p:oleObj name="Clip" r:id="rId2" imgW="1622079" imgH="2095877" progId="MS_ClipArt_Gallery.2">
                  <p:embed/>
                  <p:pic>
                    <p:nvPicPr>
                      <p:cNvPr id="3482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4147-2509-49EE-8830-9F07A03F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64" y="836712"/>
            <a:ext cx="7416800" cy="508000"/>
          </a:xfrm>
        </p:spPr>
        <p:txBody>
          <a:bodyPr/>
          <a:lstStyle/>
          <a:p>
            <a:r>
              <a:rPr lang="en-US" dirty="0"/>
              <a:t>Four Stages of Prayer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31CE28-8B31-4565-9AE2-F873CD20F6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1484313"/>
          <a:ext cx="74168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7016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 descr="Photo shows a student who is anxious about math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 descr="Photo shows a teacher doing a math problem step-by-step from th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1600" y="4832739"/>
            <a:ext cx="1656184" cy="183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 descr="Math is fu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Photo shows a student doing home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AC76-4981-4E8B-8243-8BD0F57D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Smudge Our: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980825-D35F-4172-B2A6-659E2DAD44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1484313"/>
          <a:ext cx="74168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3823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This is a photo of a study group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 descr="The Math Success Formula includes hard work which leads to experience which leads to confidence which leads to satisfaction and success in math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01424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754863" progId="MS_ClipArt_Gallery.2">
                  <p:embed/>
                </p:oleObj>
              </mc:Choice>
              <mc:Fallback>
                <p:oleObj name="Clip" r:id="rId2" imgW="1831818" imgH="1754863" progId="MS_ClipArt_Gallery.2">
                  <p:embed/>
                  <p:pic>
                    <p:nvPicPr>
                      <p:cNvPr id="47112" name="Object 8" descr="The Math Success Formula includes hard work which leads to experience which leads to confidence which leads to satisfaction and success in math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477181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31818" imgH="1754863" progId="MS_ClipArt_Gallery.2">
                  <p:embed/>
                </p:oleObj>
              </mc:Choice>
              <mc:Fallback>
                <p:oleObj name="Clip" r:id="rId4" imgW="1831818" imgH="1754863" progId="MS_ClipArt_Gallery.2">
                  <p:embed/>
                  <p:pic>
                    <p:nvPicPr>
                      <p:cNvPr id="47113" name="Object 9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433759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4" name="Object 1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015554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5" name="Object 1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98558"/>
              </p:ext>
            </p:extLst>
          </p:nvPr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3819" imgH="1826971" progId="MS_ClipArt_Gallery.2">
                  <p:embed/>
                </p:oleObj>
              </mc:Choice>
              <mc:Fallback>
                <p:oleObj name="Clip" r:id="rId2" imgW="1753819" imgH="1826971" progId="MS_ClipArt_Gallery.2">
                  <p:embed/>
                  <p:pic>
                    <p:nvPicPr>
                      <p:cNvPr id="4813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 descr="Photo of a bowl of cereal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 descr="Photo of a variety of frui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 descr="Photo of a bowl of yogurt with frui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pencils, pens, and mar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lan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 descr="Scantr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 descr="Calculat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 descr="Photo of an alarm clo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140205"/>
              </p:ext>
            </p:extLst>
          </p:nvPr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95628" imgH="1607515" progId="MS_ClipArt_Gallery.2">
                  <p:embed/>
                </p:oleObj>
              </mc:Choice>
              <mc:Fallback>
                <p:oleObj name="Clip" r:id="rId2" imgW="1595628" imgH="1607515" progId="MS_ClipArt_Gallery.2">
                  <p:embed/>
                  <p:pic>
                    <p:nvPicPr>
                      <p:cNvPr id="542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 descr="Photo of a student looking over the test befor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31606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4734" imgH="1709014" progId="MS_ClipArt_Gallery.2">
                  <p:embed/>
                </p:oleObj>
              </mc:Choice>
              <mc:Fallback>
                <p:oleObj name="Clip" r:id="rId2" imgW="1754734" imgH="1709014" progId="MS_ClipArt_Gallery.2">
                  <p:embed/>
                  <p:pic>
                    <p:nvPicPr>
                      <p:cNvPr id="5632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28072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61158" imgH="2709367" progId="MS_ClipArt_Gallery.2">
                  <p:embed/>
                </p:oleObj>
              </mc:Choice>
              <mc:Fallback>
                <p:oleObj name="Clip" r:id="rId2" imgW="2861158" imgH="2709367" progId="MS_ClipArt_Gallery.2">
                  <p:embed/>
                  <p:pic>
                    <p:nvPicPr>
                      <p:cNvPr id="5837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Photo of a student cheating by looking at another student's 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 descr="Photo of a study gro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00107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6144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 descr="Graphic shows and exam with an A+ grade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583294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66367" imgH="1768450" progId="MS_ClipArt_Gallery.2">
                  <p:embed/>
                </p:oleObj>
              </mc:Choice>
              <mc:Fallback>
                <p:oleObj name="Clip" r:id="rId2" imgW="1566367" imgH="1768450" progId="MS_ClipArt_Gallery.2">
                  <p:embed/>
                  <p:pic>
                    <p:nvPicPr>
                      <p:cNvPr id="4099" name="Object 3" descr="Graphic shows and exam with an A+ grad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2492896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20C93-955A-4038-B836-AE216425E2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r>
              <a:rPr lang="en-US" sz="3200" dirty="0"/>
              <a:t>Example of a Double Negative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336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828032" imgH="4093331" progId="MS_ClipArt_Gallery.2">
                  <p:embed/>
                </p:oleObj>
              </mc:Choice>
              <mc:Fallback>
                <p:oleObj name="Clip" r:id="rId2" imgW="4828032" imgH="4093331" progId="MS_ClipArt_Gallery.2">
                  <p:embed/>
                  <p:pic>
                    <p:nvPicPr>
                      <p:cNvPr id="757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 descr="This is a cartoon of a duck used as a decoy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196233"/>
              </p:ext>
            </p:extLst>
          </p:nvPr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78851" name="Object 3" descr="This is a cartoon of a duck used as a decoy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12813" y="1988840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940183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0676BF-8025-4B8E-B28C-97ECED3A80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1196752"/>
            <a:ext cx="7416800" cy="508000"/>
          </a:xfrm>
        </p:spPr>
        <p:txBody>
          <a:bodyPr/>
          <a:lstStyle/>
          <a:p>
            <a:r>
              <a:rPr lang="en-US" sz="2800" dirty="0"/>
              <a:t>How to Write a Multiple-Choice Question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690932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090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81576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090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07182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2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42535"/>
              </p:ext>
            </p:extLst>
          </p:nvPr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192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 descr="The decoy is B. A type of floor ma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110142"/>
              </p:ext>
            </p:extLst>
          </p:nvPr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3972" name="Object 4" descr="The decoy is B. A type of floor mat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35998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602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 descr="The decoys are:&#10;A. 281 (low number)&#10;D. 981 (high number)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061520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6022" name="Object 6" descr="The decoys are:&#10;A. 281 (low number)&#10;D. 981 (high number)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984765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614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 descr="The decoys are:&#10;&#10;A. 1&#10;D. 6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580148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90115" name="Object 3" descr="The decoys are:&#10;&#10;A. 1&#10;D. 6 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 descr="The decoys are:&#10;A. 1&#10;D.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653479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90116" name="Object 4" descr="The decoys are:&#10;A. 1&#10;D.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80111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5">
                  <p:embed/>
                </p:oleObj>
              </mc:Choice>
              <mc:Fallback>
                <p:oleObj name="Clip" r:id="rId2" imgW="4579545" imgH="4116309" progId="MS_ClipArt_Gallery.5">
                  <p:embed/>
                  <p:pic>
                    <p:nvPicPr>
                      <p:cNvPr id="92165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670137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5">
                  <p:embed/>
                </p:oleObj>
              </mc:Choice>
              <mc:Fallback>
                <p:oleObj name="Clip" r:id="rId4" imgW="4579545" imgH="4116309" progId="MS_ClipArt_Gallery.5">
                  <p:embed/>
                  <p:pic>
                    <p:nvPicPr>
                      <p:cNvPr id="92166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 descr="The look alike options are:&#10;&#10;B. Nephron (Correct answer)&#10;C. Neur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955256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7" name="Object 7" descr="The look alike options are:&#10;&#10;B. Nephron (Correct answer)&#10;C. Neur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2657</Words>
  <Application>Microsoft Office PowerPoint</Application>
  <PresentationFormat>On-screen Show (4:3)</PresentationFormat>
  <Paragraphs>478</Paragraphs>
  <Slides>127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4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Walk with Bare Feet on the Earth: Test Taking</vt:lpstr>
      <vt:lpstr>Walking Barefoot</vt:lpstr>
      <vt:lpstr>Begin Your Journey with Smudging</vt:lpstr>
      <vt:lpstr>Four Stages of Prayer</vt:lpstr>
      <vt:lpstr>We Smudge Our: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Writing a Summary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Example of a Double Negative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How to Write a Multiple-Choice Question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Interview from the Elder: Ms. Elaine St. John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108</cp:revision>
  <dcterms:created xsi:type="dcterms:W3CDTF">2006-06-29T12:15:01Z</dcterms:created>
  <dcterms:modified xsi:type="dcterms:W3CDTF">2021-07-08T20:22:18Z</dcterms:modified>
</cp:coreProperties>
</file>